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Sarala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Sarala-bold.fntdata"/><Relationship Id="rId16" Type="http://schemas.openxmlformats.org/officeDocument/2006/relationships/font" Target="fonts/Saral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89fcc27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89fcc27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89fcc274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89fcc274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f31d14801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f31d14801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71fdc4dfe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71fdc4dfe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f31d14801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f31d14801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f31d14801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f31d14801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9c9ac6168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9c9ac6168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s://www.freepik.com/home" TargetMode="External"/><Relationship Id="rId5" Type="http://schemas.openxmlformats.org/officeDocument/2006/relationships/hyperlink" Target="https://stories.freepik.com/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3225" y="0"/>
            <a:ext cx="41784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853800" y="4787100"/>
            <a:ext cx="22905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1946840" y="1774892"/>
            <a:ext cx="6619800" cy="144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1900825" y="3105792"/>
            <a:ext cx="6619800" cy="3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65" name="Google Shape;65;p11"/>
          <p:cNvSpPr/>
          <p:nvPr/>
        </p:nvSpPr>
        <p:spPr>
          <a:xfrm>
            <a:off x="4572000" y="-10600"/>
            <a:ext cx="4572000" cy="729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1"/>
          <p:cNvSpPr/>
          <p:nvPr/>
        </p:nvSpPr>
        <p:spPr>
          <a:xfrm>
            <a:off x="4572000" y="4415325"/>
            <a:ext cx="4572000" cy="729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1"/>
          <p:cNvSpPr/>
          <p:nvPr/>
        </p:nvSpPr>
        <p:spPr>
          <a:xfrm>
            <a:off x="6853800" y="4807300"/>
            <a:ext cx="2290200" cy="35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/>
          <p:nvPr/>
        </p:nvSpPr>
        <p:spPr>
          <a:xfrm>
            <a:off x="0" y="1756525"/>
            <a:ext cx="9144000" cy="3370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/>
          <p:cNvSpPr txBox="1"/>
          <p:nvPr>
            <p:ph type="title"/>
          </p:nvPr>
        </p:nvSpPr>
        <p:spPr>
          <a:xfrm>
            <a:off x="661250" y="2573524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2" name="Google Shape;72;p13"/>
          <p:cNvSpPr txBox="1"/>
          <p:nvPr>
            <p:ph idx="1" type="subTitle"/>
          </p:nvPr>
        </p:nvSpPr>
        <p:spPr>
          <a:xfrm>
            <a:off x="661250" y="2897968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3" name="Google Shape;73;p13"/>
          <p:cNvSpPr txBox="1"/>
          <p:nvPr>
            <p:ph hasCustomPrompt="1" idx="2" type="title"/>
          </p:nvPr>
        </p:nvSpPr>
        <p:spPr>
          <a:xfrm>
            <a:off x="970850" y="2239374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/>
          <p:nvPr>
            <p:ph idx="3" type="title"/>
          </p:nvPr>
        </p:nvSpPr>
        <p:spPr>
          <a:xfrm>
            <a:off x="3371700" y="2573524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5" name="Google Shape;75;p13"/>
          <p:cNvSpPr txBox="1"/>
          <p:nvPr>
            <p:ph idx="4" type="subTitle"/>
          </p:nvPr>
        </p:nvSpPr>
        <p:spPr>
          <a:xfrm>
            <a:off x="3371700" y="2897968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6" name="Google Shape;76;p13"/>
          <p:cNvSpPr txBox="1"/>
          <p:nvPr>
            <p:ph hasCustomPrompt="1" idx="5" type="title"/>
          </p:nvPr>
        </p:nvSpPr>
        <p:spPr>
          <a:xfrm>
            <a:off x="3681300" y="2239374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/>
          <p:nvPr>
            <p:ph idx="6" type="title"/>
          </p:nvPr>
        </p:nvSpPr>
        <p:spPr>
          <a:xfrm>
            <a:off x="6082150" y="2573524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8" name="Google Shape;78;p13"/>
          <p:cNvSpPr txBox="1"/>
          <p:nvPr>
            <p:ph idx="7" type="subTitle"/>
          </p:nvPr>
        </p:nvSpPr>
        <p:spPr>
          <a:xfrm>
            <a:off x="6082150" y="2897968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9" name="Google Shape;79;p13"/>
          <p:cNvSpPr txBox="1"/>
          <p:nvPr>
            <p:ph hasCustomPrompt="1" idx="8" type="title"/>
          </p:nvPr>
        </p:nvSpPr>
        <p:spPr>
          <a:xfrm>
            <a:off x="6391750" y="2239374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/>
          <p:nvPr>
            <p:ph idx="9" type="title"/>
          </p:nvPr>
        </p:nvSpPr>
        <p:spPr>
          <a:xfrm>
            <a:off x="661250" y="3836962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1" name="Google Shape;81;p13"/>
          <p:cNvSpPr txBox="1"/>
          <p:nvPr>
            <p:ph idx="13" type="subTitle"/>
          </p:nvPr>
        </p:nvSpPr>
        <p:spPr>
          <a:xfrm>
            <a:off x="661250" y="4161414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2" name="Google Shape;82;p13"/>
          <p:cNvSpPr txBox="1"/>
          <p:nvPr>
            <p:ph hasCustomPrompt="1" idx="14" type="title"/>
          </p:nvPr>
        </p:nvSpPr>
        <p:spPr>
          <a:xfrm>
            <a:off x="970850" y="3502812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idx="15" type="title"/>
          </p:nvPr>
        </p:nvSpPr>
        <p:spPr>
          <a:xfrm>
            <a:off x="3371700" y="3836962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4" name="Google Shape;84;p13"/>
          <p:cNvSpPr txBox="1"/>
          <p:nvPr>
            <p:ph idx="16" type="subTitle"/>
          </p:nvPr>
        </p:nvSpPr>
        <p:spPr>
          <a:xfrm>
            <a:off x="3371700" y="4161414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13"/>
          <p:cNvSpPr txBox="1"/>
          <p:nvPr>
            <p:ph hasCustomPrompt="1" idx="17" type="title"/>
          </p:nvPr>
        </p:nvSpPr>
        <p:spPr>
          <a:xfrm>
            <a:off x="3681300" y="3502812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idx="18" type="title"/>
          </p:nvPr>
        </p:nvSpPr>
        <p:spPr>
          <a:xfrm>
            <a:off x="6082150" y="3836962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7" name="Google Shape;87;p13"/>
          <p:cNvSpPr txBox="1"/>
          <p:nvPr>
            <p:ph idx="19" type="subTitle"/>
          </p:nvPr>
        </p:nvSpPr>
        <p:spPr>
          <a:xfrm>
            <a:off x="6082150" y="4161414"/>
            <a:ext cx="2400600" cy="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13"/>
          <p:cNvSpPr txBox="1"/>
          <p:nvPr>
            <p:ph hasCustomPrompt="1" idx="20" type="title"/>
          </p:nvPr>
        </p:nvSpPr>
        <p:spPr>
          <a:xfrm>
            <a:off x="6391750" y="3502812"/>
            <a:ext cx="1781400" cy="37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idx="21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90" name="Google Shape;90;p13"/>
          <p:cNvSpPr/>
          <p:nvPr/>
        </p:nvSpPr>
        <p:spPr>
          <a:xfrm>
            <a:off x="8784650" y="0"/>
            <a:ext cx="3591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3"/>
          <p:cNvSpPr/>
          <p:nvPr/>
        </p:nvSpPr>
        <p:spPr>
          <a:xfrm>
            <a:off x="0" y="1603600"/>
            <a:ext cx="7131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SECTION_TITLE_AND_DESCRIPTION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813650" y="2961130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813650" y="3280291"/>
            <a:ext cx="24006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5" name="Google Shape;95;p14"/>
          <p:cNvSpPr txBox="1"/>
          <p:nvPr>
            <p:ph idx="2" type="title"/>
          </p:nvPr>
        </p:nvSpPr>
        <p:spPr>
          <a:xfrm>
            <a:off x="3371700" y="2961130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" name="Google Shape;96;p14"/>
          <p:cNvSpPr txBox="1"/>
          <p:nvPr>
            <p:ph idx="3" type="subTitle"/>
          </p:nvPr>
        </p:nvSpPr>
        <p:spPr>
          <a:xfrm>
            <a:off x="3371700" y="3280291"/>
            <a:ext cx="24006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7" name="Google Shape;97;p14"/>
          <p:cNvSpPr txBox="1"/>
          <p:nvPr>
            <p:ph idx="4" type="title"/>
          </p:nvPr>
        </p:nvSpPr>
        <p:spPr>
          <a:xfrm>
            <a:off x="5929750" y="2961130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" name="Google Shape;98;p14"/>
          <p:cNvSpPr txBox="1"/>
          <p:nvPr>
            <p:ph idx="5" type="subTitle"/>
          </p:nvPr>
        </p:nvSpPr>
        <p:spPr>
          <a:xfrm>
            <a:off x="5929750" y="3280291"/>
            <a:ext cx="24006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9" name="Google Shape;99;p14"/>
          <p:cNvSpPr/>
          <p:nvPr/>
        </p:nvSpPr>
        <p:spPr>
          <a:xfrm>
            <a:off x="0" y="4419900"/>
            <a:ext cx="91440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4"/>
          <p:cNvSpPr txBox="1"/>
          <p:nvPr>
            <p:ph idx="6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01" name="Google Shape;101;p14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SECTION_TITLE_AND_DESCRIPTION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>
            <a:off x="712175" y="3051975"/>
            <a:ext cx="7730400" cy="358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5300" y="0"/>
            <a:ext cx="9144000" cy="71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5300" y="4416875"/>
            <a:ext cx="9144000" cy="767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 txBox="1"/>
          <p:nvPr>
            <p:ph type="title"/>
          </p:nvPr>
        </p:nvSpPr>
        <p:spPr>
          <a:xfrm>
            <a:off x="3277050" y="3007434"/>
            <a:ext cx="25899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7" name="Google Shape;107;p15"/>
          <p:cNvSpPr txBox="1"/>
          <p:nvPr>
            <p:ph idx="1" type="subTitle"/>
          </p:nvPr>
        </p:nvSpPr>
        <p:spPr>
          <a:xfrm>
            <a:off x="1551975" y="1688475"/>
            <a:ext cx="6040200" cy="14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8" name="Google Shape;108;p15"/>
          <p:cNvSpPr/>
          <p:nvPr/>
        </p:nvSpPr>
        <p:spPr>
          <a:xfrm>
            <a:off x="7592175" y="4775700"/>
            <a:ext cx="1557000" cy="36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5300" y="541150"/>
            <a:ext cx="706800" cy="356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of text 1">
  <p:cSld name="TITLE_ONLY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4470525" y="3701400"/>
            <a:ext cx="4673400" cy="94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5111875" y="0"/>
            <a:ext cx="40320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 txBox="1"/>
          <p:nvPr>
            <p:ph type="title"/>
          </p:nvPr>
        </p:nvSpPr>
        <p:spPr>
          <a:xfrm>
            <a:off x="5462775" y="1331400"/>
            <a:ext cx="2320800" cy="126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14" name="Google Shape;114;p16"/>
          <p:cNvSpPr txBox="1"/>
          <p:nvPr>
            <p:ph idx="1" type="subTitle"/>
          </p:nvPr>
        </p:nvSpPr>
        <p:spPr>
          <a:xfrm>
            <a:off x="5449675" y="2549700"/>
            <a:ext cx="2346900" cy="12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6"/>
          <p:cNvSpPr/>
          <p:nvPr/>
        </p:nvSpPr>
        <p:spPr>
          <a:xfrm>
            <a:off x="0" y="0"/>
            <a:ext cx="713100" cy="71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0" y="4786500"/>
            <a:ext cx="1491900" cy="35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of text 2">
  <p:cSld name="TITLE_ONLY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/>
          <p:nvPr/>
        </p:nvSpPr>
        <p:spPr>
          <a:xfrm flipH="1">
            <a:off x="0" y="3701400"/>
            <a:ext cx="4518600" cy="94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/>
          <p:nvPr/>
        </p:nvSpPr>
        <p:spPr>
          <a:xfrm flipH="1">
            <a:off x="50" y="0"/>
            <a:ext cx="40320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/>
          <p:cNvSpPr/>
          <p:nvPr/>
        </p:nvSpPr>
        <p:spPr>
          <a:xfrm flipH="1">
            <a:off x="8430825" y="0"/>
            <a:ext cx="713100" cy="71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7"/>
          <p:cNvSpPr/>
          <p:nvPr/>
        </p:nvSpPr>
        <p:spPr>
          <a:xfrm flipH="1">
            <a:off x="7652025" y="4786500"/>
            <a:ext cx="1491900" cy="35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7"/>
          <p:cNvSpPr txBox="1"/>
          <p:nvPr>
            <p:ph type="title"/>
          </p:nvPr>
        </p:nvSpPr>
        <p:spPr>
          <a:xfrm>
            <a:off x="1312150" y="1331500"/>
            <a:ext cx="2417400" cy="126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23" name="Google Shape;123;p17"/>
          <p:cNvSpPr txBox="1"/>
          <p:nvPr>
            <p:ph idx="1" type="subTitle"/>
          </p:nvPr>
        </p:nvSpPr>
        <p:spPr>
          <a:xfrm>
            <a:off x="1332300" y="2549613"/>
            <a:ext cx="2376900" cy="12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_1_2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712550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5289448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 txBox="1"/>
          <p:nvPr>
            <p:ph type="title"/>
          </p:nvPr>
        </p:nvSpPr>
        <p:spPr>
          <a:xfrm>
            <a:off x="1082306" y="2838793"/>
            <a:ext cx="2400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" type="subTitle"/>
          </p:nvPr>
        </p:nvSpPr>
        <p:spPr>
          <a:xfrm>
            <a:off x="1082306" y="3333294"/>
            <a:ext cx="2400600" cy="9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9" name="Google Shape;129;p18"/>
          <p:cNvSpPr txBox="1"/>
          <p:nvPr>
            <p:ph idx="2" type="title"/>
          </p:nvPr>
        </p:nvSpPr>
        <p:spPr>
          <a:xfrm>
            <a:off x="5653500" y="2838793"/>
            <a:ext cx="24006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18"/>
          <p:cNvSpPr txBox="1"/>
          <p:nvPr>
            <p:ph idx="3" type="subTitle"/>
          </p:nvPr>
        </p:nvSpPr>
        <p:spPr>
          <a:xfrm>
            <a:off x="5653500" y="3333294"/>
            <a:ext cx="2400600" cy="9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1" name="Google Shape;131;p18"/>
          <p:cNvSpPr txBox="1"/>
          <p:nvPr>
            <p:ph idx="4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32" name="Google Shape;132;p18"/>
          <p:cNvSpPr/>
          <p:nvPr/>
        </p:nvSpPr>
        <p:spPr>
          <a:xfrm>
            <a:off x="0" y="4772325"/>
            <a:ext cx="9144000" cy="3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8"/>
          <p:cNvSpPr/>
          <p:nvPr/>
        </p:nvSpPr>
        <p:spPr>
          <a:xfrm flipH="1">
            <a:off x="8433163" y="0"/>
            <a:ext cx="7077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8"/>
          <p:cNvSpPr/>
          <p:nvPr/>
        </p:nvSpPr>
        <p:spPr>
          <a:xfrm flipH="1">
            <a:off x="3088" y="0"/>
            <a:ext cx="7077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">
  <p:cSld name="SECTION_TITLE_AND_DESCRIPTION_1_1_3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type="title"/>
          </p:nvPr>
        </p:nvSpPr>
        <p:spPr>
          <a:xfrm>
            <a:off x="923550" y="2104063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7" name="Google Shape;137;p19"/>
          <p:cNvSpPr txBox="1"/>
          <p:nvPr>
            <p:ph idx="1" type="subTitle"/>
          </p:nvPr>
        </p:nvSpPr>
        <p:spPr>
          <a:xfrm>
            <a:off x="923550" y="2475136"/>
            <a:ext cx="21909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8" name="Google Shape;138;p19"/>
          <p:cNvSpPr txBox="1"/>
          <p:nvPr>
            <p:ph idx="2" type="title"/>
          </p:nvPr>
        </p:nvSpPr>
        <p:spPr>
          <a:xfrm>
            <a:off x="923550" y="3506341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9" name="Google Shape;139;p19"/>
          <p:cNvSpPr txBox="1"/>
          <p:nvPr>
            <p:ph idx="3" type="subTitle"/>
          </p:nvPr>
        </p:nvSpPr>
        <p:spPr>
          <a:xfrm>
            <a:off x="923550" y="3877413"/>
            <a:ext cx="21909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0" name="Google Shape;140;p19"/>
          <p:cNvSpPr txBox="1"/>
          <p:nvPr>
            <p:ph idx="4" type="title"/>
          </p:nvPr>
        </p:nvSpPr>
        <p:spPr>
          <a:xfrm>
            <a:off x="6029625" y="2104063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1" name="Google Shape;141;p19"/>
          <p:cNvSpPr txBox="1"/>
          <p:nvPr>
            <p:ph idx="5" type="subTitle"/>
          </p:nvPr>
        </p:nvSpPr>
        <p:spPr>
          <a:xfrm>
            <a:off x="6029625" y="2475137"/>
            <a:ext cx="21909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2" name="Google Shape;142;p19"/>
          <p:cNvSpPr txBox="1"/>
          <p:nvPr>
            <p:ph idx="6" type="title"/>
          </p:nvPr>
        </p:nvSpPr>
        <p:spPr>
          <a:xfrm>
            <a:off x="6029625" y="3506343"/>
            <a:ext cx="21909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3" name="Google Shape;143;p19"/>
          <p:cNvSpPr txBox="1"/>
          <p:nvPr>
            <p:ph idx="7" type="subTitle"/>
          </p:nvPr>
        </p:nvSpPr>
        <p:spPr>
          <a:xfrm>
            <a:off x="6029625" y="3877414"/>
            <a:ext cx="2190900" cy="5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4" name="Google Shape;144;p19"/>
          <p:cNvSpPr txBox="1"/>
          <p:nvPr>
            <p:ph idx="8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45" name="Google Shape;145;p19"/>
          <p:cNvSpPr/>
          <p:nvPr/>
        </p:nvSpPr>
        <p:spPr>
          <a:xfrm>
            <a:off x="5575" y="-5125"/>
            <a:ext cx="707700" cy="145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8435675" y="719350"/>
            <a:ext cx="707700" cy="145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9"/>
          <p:cNvSpPr/>
          <p:nvPr/>
        </p:nvSpPr>
        <p:spPr>
          <a:xfrm>
            <a:off x="5575" y="4783500"/>
            <a:ext cx="707700" cy="36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SECTION_TITLE_AND_DESCRIPTION_1_1_4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/>
          <p:nvPr/>
        </p:nvSpPr>
        <p:spPr>
          <a:xfrm>
            <a:off x="0" y="4776850"/>
            <a:ext cx="9144000" cy="362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4573925" y="350"/>
            <a:ext cx="4570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4836250" y="2931900"/>
            <a:ext cx="40353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43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hasCustomPrompt="1" idx="2" type="title"/>
          </p:nvPr>
        </p:nvSpPr>
        <p:spPr>
          <a:xfrm>
            <a:off x="5786125" y="956698"/>
            <a:ext cx="2135400" cy="197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5277425" y="3594000"/>
            <a:ext cx="3152700" cy="5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-10850" y="-5125"/>
            <a:ext cx="7242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6853800" y="4776850"/>
            <a:ext cx="2300400" cy="36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-10850" y="4776850"/>
            <a:ext cx="724200" cy="36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SECTION_TITLE_AND_DESCRIPTION_1_1_4_2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/>
          <p:nvPr/>
        </p:nvSpPr>
        <p:spPr>
          <a:xfrm>
            <a:off x="0" y="719350"/>
            <a:ext cx="713100" cy="441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8430775" y="2571750"/>
            <a:ext cx="713100" cy="25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/>
          <p:nvPr/>
        </p:nvSpPr>
        <p:spPr>
          <a:xfrm>
            <a:off x="8430775" y="-1600"/>
            <a:ext cx="713100" cy="72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1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SECTION_TITLE_AND_DESCRIPTION_1_2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/>
          <p:nvPr/>
        </p:nvSpPr>
        <p:spPr>
          <a:xfrm>
            <a:off x="5300" y="2162570"/>
            <a:ext cx="9133500" cy="44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5300" y="3502195"/>
            <a:ext cx="9133500" cy="44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5300" y="0"/>
            <a:ext cx="9133500" cy="175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2"/>
          <p:cNvSpPr txBox="1"/>
          <p:nvPr>
            <p:ph type="title"/>
          </p:nvPr>
        </p:nvSpPr>
        <p:spPr>
          <a:xfrm>
            <a:off x="986300" y="2162570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1" name="Google Shape;161;p22"/>
          <p:cNvSpPr txBox="1"/>
          <p:nvPr>
            <p:ph idx="1" type="subTitle"/>
          </p:nvPr>
        </p:nvSpPr>
        <p:spPr>
          <a:xfrm>
            <a:off x="813650" y="2609843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2" name="Google Shape;162;p22"/>
          <p:cNvSpPr txBox="1"/>
          <p:nvPr>
            <p:ph idx="2" type="title"/>
          </p:nvPr>
        </p:nvSpPr>
        <p:spPr>
          <a:xfrm>
            <a:off x="3544350" y="2162570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3" name="Google Shape;163;p22"/>
          <p:cNvSpPr txBox="1"/>
          <p:nvPr>
            <p:ph idx="3" type="subTitle"/>
          </p:nvPr>
        </p:nvSpPr>
        <p:spPr>
          <a:xfrm>
            <a:off x="3371700" y="2609843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4" name="Google Shape;164;p22"/>
          <p:cNvSpPr txBox="1"/>
          <p:nvPr>
            <p:ph idx="4" type="title"/>
          </p:nvPr>
        </p:nvSpPr>
        <p:spPr>
          <a:xfrm>
            <a:off x="6102400" y="2162570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5" name="Google Shape;165;p22"/>
          <p:cNvSpPr txBox="1"/>
          <p:nvPr>
            <p:ph idx="5" type="subTitle"/>
          </p:nvPr>
        </p:nvSpPr>
        <p:spPr>
          <a:xfrm>
            <a:off x="5929750" y="2609843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6" name="Google Shape;166;p22"/>
          <p:cNvSpPr txBox="1"/>
          <p:nvPr>
            <p:ph idx="6" type="title"/>
          </p:nvPr>
        </p:nvSpPr>
        <p:spPr>
          <a:xfrm>
            <a:off x="986300" y="3502195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7" name="Google Shape;167;p22"/>
          <p:cNvSpPr txBox="1"/>
          <p:nvPr>
            <p:ph idx="7" type="subTitle"/>
          </p:nvPr>
        </p:nvSpPr>
        <p:spPr>
          <a:xfrm>
            <a:off x="813650" y="3949481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8" name="Google Shape;168;p22"/>
          <p:cNvSpPr txBox="1"/>
          <p:nvPr>
            <p:ph idx="8" type="title"/>
          </p:nvPr>
        </p:nvSpPr>
        <p:spPr>
          <a:xfrm>
            <a:off x="3544350" y="3502195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9" name="Google Shape;169;p22"/>
          <p:cNvSpPr txBox="1"/>
          <p:nvPr>
            <p:ph idx="9" type="subTitle"/>
          </p:nvPr>
        </p:nvSpPr>
        <p:spPr>
          <a:xfrm>
            <a:off x="3371700" y="3949481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0" name="Google Shape;170;p22"/>
          <p:cNvSpPr txBox="1"/>
          <p:nvPr>
            <p:ph idx="13" type="title"/>
          </p:nvPr>
        </p:nvSpPr>
        <p:spPr>
          <a:xfrm>
            <a:off x="6102400" y="3502195"/>
            <a:ext cx="20553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1" name="Google Shape;171;p22"/>
          <p:cNvSpPr txBox="1"/>
          <p:nvPr>
            <p:ph idx="14" type="subTitle"/>
          </p:nvPr>
        </p:nvSpPr>
        <p:spPr>
          <a:xfrm>
            <a:off x="5929750" y="3949481"/>
            <a:ext cx="2400600" cy="6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22"/>
          <p:cNvSpPr txBox="1"/>
          <p:nvPr>
            <p:ph idx="15"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73" name="Google Shape;173;p22"/>
          <p:cNvSpPr/>
          <p:nvPr/>
        </p:nvSpPr>
        <p:spPr>
          <a:xfrm>
            <a:off x="7926175" y="0"/>
            <a:ext cx="1217700" cy="36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0" y="1028700"/>
            <a:ext cx="713100" cy="36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>
            <a:off x="0" y="0"/>
            <a:ext cx="3887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 txBox="1"/>
          <p:nvPr>
            <p:ph type="ctrTitle"/>
          </p:nvPr>
        </p:nvSpPr>
        <p:spPr>
          <a:xfrm>
            <a:off x="592425" y="594400"/>
            <a:ext cx="2691300" cy="13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 ExtraBold"/>
              <a:buNone/>
              <a:defRPr sz="5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23"/>
          <p:cNvSpPr txBox="1"/>
          <p:nvPr>
            <p:ph idx="1" type="subTitle"/>
          </p:nvPr>
        </p:nvSpPr>
        <p:spPr>
          <a:xfrm>
            <a:off x="592423" y="1908225"/>
            <a:ext cx="2691300" cy="10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9" name="Google Shape;179;p23"/>
          <p:cNvSpPr txBox="1"/>
          <p:nvPr/>
        </p:nvSpPr>
        <p:spPr>
          <a:xfrm>
            <a:off x="602175" y="3532850"/>
            <a:ext cx="26913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8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8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23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181" name="Google Shape;181;p23"/>
            <p:cNvSpPr/>
            <p:nvPr/>
          </p:nvSpPr>
          <p:spPr>
            <a:xfrm>
              <a:off x="3538075" y="0"/>
              <a:ext cx="3315900" cy="71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idx="1" type="body"/>
          </p:nvPr>
        </p:nvSpPr>
        <p:spPr>
          <a:xfrm>
            <a:off x="611275" y="1423030"/>
            <a:ext cx="79215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  <a:defRPr sz="11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○"/>
              <a:defRPr sz="1200"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●"/>
              <a:defRPr sz="1200"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○"/>
              <a:defRPr sz="1200"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●"/>
              <a:defRPr sz="1200"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○"/>
              <a:defRPr sz="1200"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9pPr>
          </a:lstStyle>
          <a:p/>
        </p:txBody>
      </p:sp>
      <p:sp>
        <p:nvSpPr>
          <p:cNvPr id="27" name="Google Shape;27;p4"/>
          <p:cNvSpPr/>
          <p:nvPr/>
        </p:nvSpPr>
        <p:spPr>
          <a:xfrm>
            <a:off x="0" y="0"/>
            <a:ext cx="713100" cy="72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0" y="4807300"/>
            <a:ext cx="9144000" cy="35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0" name="Google Shape;30;p4"/>
          <p:cNvSpPr/>
          <p:nvPr/>
        </p:nvSpPr>
        <p:spPr>
          <a:xfrm>
            <a:off x="8430900" y="719350"/>
            <a:ext cx="7131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idx="1" type="body"/>
          </p:nvPr>
        </p:nvSpPr>
        <p:spPr>
          <a:xfrm>
            <a:off x="606475" y="2293394"/>
            <a:ext cx="3365400" cy="23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5172150" y="2007458"/>
            <a:ext cx="3365400" cy="25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■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5" name="Google Shape;35;p5"/>
          <p:cNvSpPr/>
          <p:nvPr/>
        </p:nvSpPr>
        <p:spPr>
          <a:xfrm>
            <a:off x="0" y="0"/>
            <a:ext cx="713100" cy="35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8430750" y="4419900"/>
            <a:ext cx="7131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9" name="Google Shape;39;p6"/>
          <p:cNvSpPr/>
          <p:nvPr/>
        </p:nvSpPr>
        <p:spPr>
          <a:xfrm>
            <a:off x="5575" y="4771375"/>
            <a:ext cx="91440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5575" y="-5125"/>
            <a:ext cx="7077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435650" y="-5125"/>
            <a:ext cx="7077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6853800" y="0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609947" y="564207"/>
            <a:ext cx="24600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" name="Google Shape;45;p7"/>
          <p:cNvSpPr txBox="1"/>
          <p:nvPr>
            <p:ph idx="1" type="subTitle"/>
          </p:nvPr>
        </p:nvSpPr>
        <p:spPr>
          <a:xfrm>
            <a:off x="609958" y="1659000"/>
            <a:ext cx="2290200" cy="18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6" name="Google Shape;46;p7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0" y="4050475"/>
            <a:ext cx="7131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5354250" y="533873"/>
            <a:ext cx="2999100" cy="221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0" name="Google Shape;50;p8"/>
          <p:cNvSpPr/>
          <p:nvPr/>
        </p:nvSpPr>
        <p:spPr>
          <a:xfrm>
            <a:off x="0" y="0"/>
            <a:ext cx="7131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/>
          <p:nvPr/>
        </p:nvSpPr>
        <p:spPr>
          <a:xfrm>
            <a:off x="6853800" y="3696300"/>
            <a:ext cx="22902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" type="body"/>
          </p:nvPr>
        </p:nvSpPr>
        <p:spPr>
          <a:xfrm>
            <a:off x="490000" y="1977597"/>
            <a:ext cx="26865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type="title"/>
          </p:nvPr>
        </p:nvSpPr>
        <p:spPr>
          <a:xfrm>
            <a:off x="599000" y="553250"/>
            <a:ext cx="27333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" name="Google Shape;55;p9"/>
          <p:cNvSpPr/>
          <p:nvPr/>
        </p:nvSpPr>
        <p:spPr>
          <a:xfrm>
            <a:off x="11050" y="4424050"/>
            <a:ext cx="2279400" cy="71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8430775" y="4419900"/>
            <a:ext cx="7131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9" name="Google Shape;59;p10"/>
          <p:cNvSpPr/>
          <p:nvPr/>
        </p:nvSpPr>
        <p:spPr>
          <a:xfrm>
            <a:off x="2290350" y="2212200"/>
            <a:ext cx="4563600" cy="71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-842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842807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b="1" sz="3500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stories.freepik.com/illustration/agreement/rafiki/animate/?utm_source=slidesgo_template&amp;utm_medium=referral-link&amp;utm_campaign=sg_resources&amp;utm_content=stories#FF725E" TargetMode="External"/><Relationship Id="rId4" Type="http://schemas.openxmlformats.org/officeDocument/2006/relationships/image" Target="../media/image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stories.freepik.com/illustration/people-search/rafiki/animate/?utm_source=slidesgo_template&amp;utm_medium=referral-link&amp;utm_campaign=sg_resources&amp;utm_content=stories#FF725E" TargetMode="External"/><Relationship Id="rId4" Type="http://schemas.openxmlformats.org/officeDocument/2006/relationships/image" Target="../media/image3.gif"/><Relationship Id="rId5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4"/>
          <p:cNvSpPr txBox="1"/>
          <p:nvPr>
            <p:ph type="ctrTitle"/>
          </p:nvPr>
        </p:nvSpPr>
        <p:spPr>
          <a:xfrm>
            <a:off x="626175" y="1033978"/>
            <a:ext cx="3720000" cy="220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PROJETO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CASA MENINA MULHER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2" name="Google Shape;192;p24"/>
          <p:cNvSpPr txBox="1"/>
          <p:nvPr>
            <p:ph idx="1" type="subTitle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Brenda Correia, Cleyton Rodrigues, Diogo de França, Felipe Dias, Kerollen Santana e Nathália Bacalhau</a:t>
            </a:r>
            <a:endParaRPr/>
          </a:p>
        </p:txBody>
      </p:sp>
      <p:pic>
        <p:nvPicPr>
          <p:cNvPr id="193" name="Google Shape;193;p2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9618" l="22246" r="22246" t="9618"/>
          <a:stretch/>
        </p:blipFill>
        <p:spPr>
          <a:xfrm>
            <a:off x="5135299" y="386855"/>
            <a:ext cx="3024588" cy="440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/>
          <p:nvPr>
            <p:ph idx="21" type="title"/>
          </p:nvPr>
        </p:nvSpPr>
        <p:spPr>
          <a:xfrm>
            <a:off x="532750" y="588066"/>
            <a:ext cx="79500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700"/>
              <a:t>PROPOSTA DE </a:t>
            </a:r>
            <a:r>
              <a:rPr lang="en" sz="4700">
                <a:solidFill>
                  <a:schemeClr val="accent1"/>
                </a:solidFill>
              </a:rPr>
              <a:t>PROJETO</a:t>
            </a:r>
            <a:endParaRPr sz="4900">
              <a:solidFill>
                <a:schemeClr val="accent1"/>
              </a:solidFill>
            </a:endParaRPr>
          </a:p>
        </p:txBody>
      </p:sp>
      <p:sp>
        <p:nvSpPr>
          <p:cNvPr id="199" name="Google Shape;199;p25"/>
          <p:cNvSpPr txBox="1"/>
          <p:nvPr>
            <p:ph type="title"/>
          </p:nvPr>
        </p:nvSpPr>
        <p:spPr>
          <a:xfrm>
            <a:off x="1560550" y="2433411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Motivação</a:t>
            </a:r>
            <a:endParaRPr/>
          </a:p>
        </p:txBody>
      </p:sp>
      <p:sp>
        <p:nvSpPr>
          <p:cNvPr id="200" name="Google Shape;200;p25"/>
          <p:cNvSpPr txBox="1"/>
          <p:nvPr>
            <p:ph idx="2" type="title"/>
          </p:nvPr>
        </p:nvSpPr>
        <p:spPr>
          <a:xfrm>
            <a:off x="1742200" y="1861375"/>
            <a:ext cx="2037300" cy="50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1" name="Google Shape;201;p25"/>
          <p:cNvSpPr txBox="1"/>
          <p:nvPr>
            <p:ph idx="3" type="title"/>
          </p:nvPr>
        </p:nvSpPr>
        <p:spPr>
          <a:xfrm>
            <a:off x="5453250" y="2433399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Plano de Ação</a:t>
            </a:r>
            <a:endParaRPr/>
          </a:p>
        </p:txBody>
      </p:sp>
      <p:sp>
        <p:nvSpPr>
          <p:cNvPr id="202" name="Google Shape;202;p25"/>
          <p:cNvSpPr txBox="1"/>
          <p:nvPr>
            <p:ph idx="5" type="title"/>
          </p:nvPr>
        </p:nvSpPr>
        <p:spPr>
          <a:xfrm>
            <a:off x="5680650" y="1861363"/>
            <a:ext cx="1945800" cy="50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3" name="Google Shape;203;p25"/>
          <p:cNvSpPr txBox="1"/>
          <p:nvPr>
            <p:ph idx="18" type="title"/>
          </p:nvPr>
        </p:nvSpPr>
        <p:spPr>
          <a:xfrm>
            <a:off x="5453250" y="3969787"/>
            <a:ext cx="24006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Benefícios Esperados</a:t>
            </a:r>
            <a:endParaRPr/>
          </a:p>
        </p:txBody>
      </p:sp>
      <p:sp>
        <p:nvSpPr>
          <p:cNvPr id="204" name="Google Shape;204;p25"/>
          <p:cNvSpPr txBox="1"/>
          <p:nvPr>
            <p:ph idx="20" type="title"/>
          </p:nvPr>
        </p:nvSpPr>
        <p:spPr>
          <a:xfrm>
            <a:off x="5634900" y="3397675"/>
            <a:ext cx="2037300" cy="50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5" name="Google Shape;205;p25"/>
          <p:cNvSpPr txBox="1"/>
          <p:nvPr>
            <p:ph idx="6" type="title"/>
          </p:nvPr>
        </p:nvSpPr>
        <p:spPr>
          <a:xfrm>
            <a:off x="1169350" y="3969775"/>
            <a:ext cx="3183000" cy="44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Aplicação Desktop</a:t>
            </a:r>
            <a:endParaRPr/>
          </a:p>
        </p:txBody>
      </p:sp>
      <p:sp>
        <p:nvSpPr>
          <p:cNvPr id="206" name="Google Shape;206;p25"/>
          <p:cNvSpPr txBox="1"/>
          <p:nvPr>
            <p:ph idx="8" type="title"/>
          </p:nvPr>
        </p:nvSpPr>
        <p:spPr>
          <a:xfrm>
            <a:off x="1681400" y="3397676"/>
            <a:ext cx="2037300" cy="57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title"/>
          </p:nvPr>
        </p:nvSpPr>
        <p:spPr>
          <a:xfrm>
            <a:off x="599000" y="553250"/>
            <a:ext cx="30135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MOTIV</a:t>
            </a:r>
            <a:r>
              <a:rPr lang="en">
                <a:solidFill>
                  <a:schemeClr val="accent1"/>
                </a:solidFill>
              </a:rPr>
              <a:t>AÇÃO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2" name="Google Shape;212;p26"/>
          <p:cNvSpPr txBox="1"/>
          <p:nvPr>
            <p:ph idx="1" type="body"/>
          </p:nvPr>
        </p:nvSpPr>
        <p:spPr>
          <a:xfrm>
            <a:off x="93500" y="1242600"/>
            <a:ext cx="5336400" cy="31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Grande parte da motivação desse projeto é facilitar o </a:t>
            </a:r>
            <a:r>
              <a:rPr lang="en" sz="1500">
                <a:solidFill>
                  <a:schemeClr val="accent1"/>
                </a:solidFill>
              </a:rPr>
              <a:t>cadastro</a:t>
            </a:r>
            <a:r>
              <a:rPr lang="en" sz="1500"/>
              <a:t> de todos, sejam alunas, docentes, voluntários e doadores, a partir de uma </a:t>
            </a:r>
            <a:r>
              <a:rPr lang="en" sz="1500">
                <a:solidFill>
                  <a:schemeClr val="accent1"/>
                </a:solidFill>
              </a:rPr>
              <a:t>aplicação desktop</a:t>
            </a:r>
            <a:r>
              <a:rPr lang="en" sz="1500"/>
              <a:t>. Com isso o ambiente organizacional ficaria de modo mais fácil e simples para o uso do mesmo, economizando </a:t>
            </a:r>
            <a:r>
              <a:rPr lang="en" sz="1500">
                <a:solidFill>
                  <a:schemeClr val="accent1"/>
                </a:solidFill>
              </a:rPr>
              <a:t>tempo </a:t>
            </a:r>
            <a:r>
              <a:rPr lang="en" sz="1500"/>
              <a:t>de cadastro, uso e </a:t>
            </a:r>
            <a:r>
              <a:rPr lang="en" sz="1500">
                <a:solidFill>
                  <a:schemeClr val="accent1"/>
                </a:solidFill>
              </a:rPr>
              <a:t>gasto </a:t>
            </a:r>
            <a:r>
              <a:rPr lang="en" sz="1500"/>
              <a:t>excessivo de materiais, como por exemplo o utilização de papel.</a:t>
            </a:r>
            <a:endParaRPr sz="1500"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Com essa ideia, tanto os docentes e voluntários teriam mais acesso e controle de seus encargos.</a:t>
            </a:r>
            <a:endParaRPr sz="15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213" name="Google Shape;213;p26"/>
          <p:cNvPicPr preferRelativeResize="0"/>
          <p:nvPr/>
        </p:nvPicPr>
        <p:blipFill rotWithShape="1">
          <a:blip r:embed="rId3">
            <a:alphaModFix/>
          </a:blip>
          <a:srcRect b="14488" l="18450" r="11423" t="13355"/>
          <a:stretch/>
        </p:blipFill>
        <p:spPr>
          <a:xfrm>
            <a:off x="5429897" y="553238"/>
            <a:ext cx="3714226" cy="382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type="title"/>
          </p:nvPr>
        </p:nvSpPr>
        <p:spPr>
          <a:xfrm>
            <a:off x="558725" y="378650"/>
            <a:ext cx="27333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PLANO DE </a:t>
            </a:r>
            <a:r>
              <a:rPr lang="en">
                <a:solidFill>
                  <a:schemeClr val="accent1"/>
                </a:solidFill>
              </a:rPr>
              <a:t>AÇÃO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19" name="Google Shape;219;p27"/>
          <p:cNvSpPr txBox="1"/>
          <p:nvPr>
            <p:ph idx="1" type="body"/>
          </p:nvPr>
        </p:nvSpPr>
        <p:spPr>
          <a:xfrm>
            <a:off x="558725" y="1610475"/>
            <a:ext cx="3430200" cy="26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Obter ficha de cadastro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Associar com MySQL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Elaborar filtros inteligentes 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Criar a aplicação relacionando Java com SQL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 rotWithShape="1">
          <a:blip r:embed="rId3">
            <a:alphaModFix/>
          </a:blip>
          <a:srcRect b="14254" l="15393" r="15393" t="14261"/>
          <a:stretch/>
        </p:blipFill>
        <p:spPr>
          <a:xfrm>
            <a:off x="4395900" y="434300"/>
            <a:ext cx="4001400" cy="41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28"/>
          <p:cNvGrpSpPr/>
          <p:nvPr/>
        </p:nvGrpSpPr>
        <p:grpSpPr>
          <a:xfrm>
            <a:off x="4894953" y="940034"/>
            <a:ext cx="3794026" cy="3115692"/>
            <a:chOff x="1917372" y="1288466"/>
            <a:chExt cx="2993079" cy="2405568"/>
          </a:xfrm>
        </p:grpSpPr>
        <p:sp>
          <p:nvSpPr>
            <p:cNvPr id="226" name="Google Shape;226;p28"/>
            <p:cNvSpPr/>
            <p:nvPr/>
          </p:nvSpPr>
          <p:spPr>
            <a:xfrm>
              <a:off x="2962748" y="2186357"/>
              <a:ext cx="902196" cy="1507677"/>
            </a:xfrm>
            <a:custGeom>
              <a:rect b="b" l="l" r="r" t="t"/>
              <a:pathLst>
                <a:path extrusionOk="0" h="92453" w="55324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rgbClr val="D8D8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2962748" y="2186357"/>
              <a:ext cx="902196" cy="1507677"/>
            </a:xfrm>
            <a:custGeom>
              <a:rect b="b" l="l" r="r" t="t"/>
              <a:pathLst>
                <a:path extrusionOk="0" h="92453" w="55324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1917372" y="1288466"/>
              <a:ext cx="2993079" cy="1995402"/>
            </a:xfrm>
            <a:custGeom>
              <a:rect b="b" l="l" r="r" t="t"/>
              <a:pathLst>
                <a:path extrusionOk="0" h="122361" w="183540">
                  <a:moveTo>
                    <a:pt x="6113" y="0"/>
                  </a:moveTo>
                  <a:cubicBezTo>
                    <a:pt x="5991" y="0"/>
                    <a:pt x="5872" y="4"/>
                    <a:pt x="5753" y="12"/>
                  </a:cubicBezTo>
                  <a:cubicBezTo>
                    <a:pt x="5749" y="12"/>
                    <a:pt x="5746" y="11"/>
                    <a:pt x="5743" y="11"/>
                  </a:cubicBezTo>
                  <a:cubicBezTo>
                    <a:pt x="5734" y="11"/>
                    <a:pt x="5726" y="13"/>
                    <a:pt x="5718" y="15"/>
                  </a:cubicBezTo>
                  <a:cubicBezTo>
                    <a:pt x="5602" y="19"/>
                    <a:pt x="5486" y="30"/>
                    <a:pt x="5372" y="46"/>
                  </a:cubicBezTo>
                  <a:cubicBezTo>
                    <a:pt x="5252" y="58"/>
                    <a:pt x="5130" y="77"/>
                    <a:pt x="5011" y="101"/>
                  </a:cubicBezTo>
                  <a:cubicBezTo>
                    <a:pt x="4919" y="116"/>
                    <a:pt x="4827" y="135"/>
                    <a:pt x="4734" y="158"/>
                  </a:cubicBezTo>
                  <a:cubicBezTo>
                    <a:pt x="4447" y="223"/>
                    <a:pt x="4164" y="310"/>
                    <a:pt x="3890" y="418"/>
                  </a:cubicBezTo>
                  <a:cubicBezTo>
                    <a:pt x="3808" y="450"/>
                    <a:pt x="3728" y="484"/>
                    <a:pt x="3648" y="518"/>
                  </a:cubicBezTo>
                  <a:cubicBezTo>
                    <a:pt x="3541" y="569"/>
                    <a:pt x="3433" y="618"/>
                    <a:pt x="3329" y="671"/>
                  </a:cubicBezTo>
                  <a:cubicBezTo>
                    <a:pt x="3222" y="725"/>
                    <a:pt x="3113" y="783"/>
                    <a:pt x="3014" y="844"/>
                  </a:cubicBezTo>
                  <a:cubicBezTo>
                    <a:pt x="2945" y="887"/>
                    <a:pt x="2880" y="926"/>
                    <a:pt x="2814" y="972"/>
                  </a:cubicBezTo>
                  <a:cubicBezTo>
                    <a:pt x="2603" y="1103"/>
                    <a:pt x="2399" y="1249"/>
                    <a:pt x="2208" y="1410"/>
                  </a:cubicBezTo>
                  <a:lnTo>
                    <a:pt x="2092" y="1512"/>
                  </a:lnTo>
                  <a:cubicBezTo>
                    <a:pt x="2031" y="1563"/>
                    <a:pt x="1973" y="1617"/>
                    <a:pt x="1916" y="1670"/>
                  </a:cubicBezTo>
                  <a:cubicBezTo>
                    <a:pt x="1909" y="1678"/>
                    <a:pt x="1902" y="1682"/>
                    <a:pt x="1897" y="1694"/>
                  </a:cubicBezTo>
                  <a:cubicBezTo>
                    <a:pt x="1823" y="1757"/>
                    <a:pt x="1753" y="1825"/>
                    <a:pt x="1689" y="1901"/>
                  </a:cubicBezTo>
                  <a:cubicBezTo>
                    <a:pt x="1672" y="1910"/>
                    <a:pt x="1660" y="1923"/>
                    <a:pt x="1650" y="1938"/>
                  </a:cubicBezTo>
                  <a:cubicBezTo>
                    <a:pt x="1589" y="2001"/>
                    <a:pt x="1531" y="2065"/>
                    <a:pt x="1474" y="2130"/>
                  </a:cubicBezTo>
                  <a:cubicBezTo>
                    <a:pt x="1382" y="2237"/>
                    <a:pt x="1294" y="2346"/>
                    <a:pt x="1214" y="2458"/>
                  </a:cubicBezTo>
                  <a:cubicBezTo>
                    <a:pt x="1098" y="2614"/>
                    <a:pt x="986" y="2779"/>
                    <a:pt x="883" y="2944"/>
                  </a:cubicBezTo>
                  <a:cubicBezTo>
                    <a:pt x="818" y="3053"/>
                    <a:pt x="752" y="3168"/>
                    <a:pt x="694" y="3279"/>
                  </a:cubicBezTo>
                  <a:cubicBezTo>
                    <a:pt x="682" y="3299"/>
                    <a:pt x="672" y="3320"/>
                    <a:pt x="665" y="3340"/>
                  </a:cubicBezTo>
                  <a:cubicBezTo>
                    <a:pt x="614" y="3437"/>
                    <a:pt x="568" y="3532"/>
                    <a:pt x="526" y="3629"/>
                  </a:cubicBezTo>
                  <a:cubicBezTo>
                    <a:pt x="519" y="3649"/>
                    <a:pt x="511" y="3663"/>
                    <a:pt x="502" y="3678"/>
                  </a:cubicBezTo>
                  <a:cubicBezTo>
                    <a:pt x="456" y="3790"/>
                    <a:pt x="410" y="3902"/>
                    <a:pt x="368" y="4016"/>
                  </a:cubicBezTo>
                  <a:cubicBezTo>
                    <a:pt x="362" y="4028"/>
                    <a:pt x="359" y="4039"/>
                    <a:pt x="356" y="4052"/>
                  </a:cubicBezTo>
                  <a:cubicBezTo>
                    <a:pt x="315" y="4171"/>
                    <a:pt x="276" y="4290"/>
                    <a:pt x="242" y="4412"/>
                  </a:cubicBezTo>
                  <a:cubicBezTo>
                    <a:pt x="234" y="4432"/>
                    <a:pt x="227" y="4451"/>
                    <a:pt x="222" y="4470"/>
                  </a:cubicBezTo>
                  <a:cubicBezTo>
                    <a:pt x="152" y="4731"/>
                    <a:pt x="97" y="4997"/>
                    <a:pt x="59" y="5265"/>
                  </a:cubicBezTo>
                  <a:cubicBezTo>
                    <a:pt x="18" y="5548"/>
                    <a:pt x="1" y="5834"/>
                    <a:pt x="1" y="6121"/>
                  </a:cubicBezTo>
                  <a:lnTo>
                    <a:pt x="1" y="116245"/>
                  </a:lnTo>
                  <a:cubicBezTo>
                    <a:pt x="1" y="116350"/>
                    <a:pt x="4" y="116457"/>
                    <a:pt x="8" y="116561"/>
                  </a:cubicBezTo>
                  <a:cubicBezTo>
                    <a:pt x="16" y="116690"/>
                    <a:pt x="27" y="116821"/>
                    <a:pt x="39" y="116948"/>
                  </a:cubicBezTo>
                  <a:cubicBezTo>
                    <a:pt x="69" y="117201"/>
                    <a:pt x="114" y="117453"/>
                    <a:pt x="173" y="117701"/>
                  </a:cubicBezTo>
                  <a:cubicBezTo>
                    <a:pt x="205" y="117823"/>
                    <a:pt x="239" y="117947"/>
                    <a:pt x="273" y="118066"/>
                  </a:cubicBezTo>
                  <a:cubicBezTo>
                    <a:pt x="312" y="118185"/>
                    <a:pt x="353" y="118304"/>
                    <a:pt x="397" y="118419"/>
                  </a:cubicBezTo>
                  <a:cubicBezTo>
                    <a:pt x="438" y="118526"/>
                    <a:pt x="480" y="118635"/>
                    <a:pt x="531" y="118742"/>
                  </a:cubicBezTo>
                  <a:cubicBezTo>
                    <a:pt x="534" y="118754"/>
                    <a:pt x="542" y="118769"/>
                    <a:pt x="545" y="118783"/>
                  </a:cubicBezTo>
                  <a:cubicBezTo>
                    <a:pt x="596" y="118888"/>
                    <a:pt x="645" y="118995"/>
                    <a:pt x="703" y="119095"/>
                  </a:cubicBezTo>
                  <a:cubicBezTo>
                    <a:pt x="761" y="119206"/>
                    <a:pt x="818" y="119313"/>
                    <a:pt x="883" y="119418"/>
                  </a:cubicBezTo>
                  <a:cubicBezTo>
                    <a:pt x="988" y="119586"/>
                    <a:pt x="1099" y="119748"/>
                    <a:pt x="1214" y="119906"/>
                  </a:cubicBezTo>
                  <a:cubicBezTo>
                    <a:pt x="1354" y="120090"/>
                    <a:pt x="1504" y="120269"/>
                    <a:pt x="1663" y="120439"/>
                  </a:cubicBezTo>
                  <a:cubicBezTo>
                    <a:pt x="1744" y="120524"/>
                    <a:pt x="1824" y="120604"/>
                    <a:pt x="1909" y="120684"/>
                  </a:cubicBezTo>
                  <a:cubicBezTo>
                    <a:pt x="2155" y="120915"/>
                    <a:pt x="2418" y="121126"/>
                    <a:pt x="2697" y="121317"/>
                  </a:cubicBezTo>
                  <a:cubicBezTo>
                    <a:pt x="2707" y="121323"/>
                    <a:pt x="2717" y="121329"/>
                    <a:pt x="2726" y="121336"/>
                  </a:cubicBezTo>
                  <a:cubicBezTo>
                    <a:pt x="2826" y="121402"/>
                    <a:pt x="2923" y="121463"/>
                    <a:pt x="3027" y="121524"/>
                  </a:cubicBezTo>
                  <a:cubicBezTo>
                    <a:pt x="3127" y="121582"/>
                    <a:pt x="3229" y="121640"/>
                    <a:pt x="3334" y="121694"/>
                  </a:cubicBezTo>
                  <a:cubicBezTo>
                    <a:pt x="3438" y="121746"/>
                    <a:pt x="3545" y="121796"/>
                    <a:pt x="3652" y="121843"/>
                  </a:cubicBezTo>
                  <a:cubicBezTo>
                    <a:pt x="3752" y="121889"/>
                    <a:pt x="3856" y="121930"/>
                    <a:pt x="3959" y="121969"/>
                  </a:cubicBezTo>
                  <a:cubicBezTo>
                    <a:pt x="4203" y="122063"/>
                    <a:pt x="4453" y="122139"/>
                    <a:pt x="4708" y="122195"/>
                  </a:cubicBezTo>
                  <a:cubicBezTo>
                    <a:pt x="4807" y="122222"/>
                    <a:pt x="4912" y="122243"/>
                    <a:pt x="5016" y="122261"/>
                  </a:cubicBezTo>
                  <a:cubicBezTo>
                    <a:pt x="5135" y="122285"/>
                    <a:pt x="5254" y="122302"/>
                    <a:pt x="5376" y="122314"/>
                  </a:cubicBezTo>
                  <a:cubicBezTo>
                    <a:pt x="5495" y="122331"/>
                    <a:pt x="5614" y="122341"/>
                    <a:pt x="5738" y="122349"/>
                  </a:cubicBezTo>
                  <a:lnTo>
                    <a:pt x="5748" y="122349"/>
                  </a:lnTo>
                  <a:cubicBezTo>
                    <a:pt x="5867" y="122358"/>
                    <a:pt x="5991" y="122361"/>
                    <a:pt x="6113" y="122361"/>
                  </a:cubicBezTo>
                  <a:lnTo>
                    <a:pt x="177418" y="122361"/>
                  </a:lnTo>
                  <a:cubicBezTo>
                    <a:pt x="177419" y="122361"/>
                    <a:pt x="177420" y="122361"/>
                    <a:pt x="177421" y="122361"/>
                  </a:cubicBezTo>
                  <a:cubicBezTo>
                    <a:pt x="180476" y="122361"/>
                    <a:pt x="183063" y="120107"/>
                    <a:pt x="183483" y="117080"/>
                  </a:cubicBezTo>
                  <a:cubicBezTo>
                    <a:pt x="183520" y="116804"/>
                    <a:pt x="183539" y="116524"/>
                    <a:pt x="183539" y="116244"/>
                  </a:cubicBezTo>
                  <a:lnTo>
                    <a:pt x="183539" y="6121"/>
                  </a:lnTo>
                  <a:cubicBezTo>
                    <a:pt x="183539" y="2742"/>
                    <a:pt x="180797" y="0"/>
                    <a:pt x="177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1917372" y="2984544"/>
              <a:ext cx="2993079" cy="299324"/>
            </a:xfrm>
            <a:custGeom>
              <a:rect b="b" l="l" r="r" t="t"/>
              <a:pathLst>
                <a:path extrusionOk="0" h="18355" w="183540">
                  <a:moveTo>
                    <a:pt x="1" y="0"/>
                  </a:moveTo>
                  <a:lnTo>
                    <a:pt x="1" y="12239"/>
                  </a:lnTo>
                  <a:cubicBezTo>
                    <a:pt x="1" y="12344"/>
                    <a:pt x="4" y="12451"/>
                    <a:pt x="8" y="12555"/>
                  </a:cubicBezTo>
                  <a:cubicBezTo>
                    <a:pt x="16" y="12684"/>
                    <a:pt x="27" y="12815"/>
                    <a:pt x="39" y="12942"/>
                  </a:cubicBezTo>
                  <a:cubicBezTo>
                    <a:pt x="69" y="13195"/>
                    <a:pt x="114" y="13447"/>
                    <a:pt x="173" y="13695"/>
                  </a:cubicBezTo>
                  <a:cubicBezTo>
                    <a:pt x="205" y="13817"/>
                    <a:pt x="239" y="13941"/>
                    <a:pt x="273" y="14060"/>
                  </a:cubicBezTo>
                  <a:cubicBezTo>
                    <a:pt x="312" y="14179"/>
                    <a:pt x="353" y="14298"/>
                    <a:pt x="397" y="14413"/>
                  </a:cubicBezTo>
                  <a:cubicBezTo>
                    <a:pt x="438" y="14520"/>
                    <a:pt x="480" y="14629"/>
                    <a:pt x="531" y="14736"/>
                  </a:cubicBezTo>
                  <a:cubicBezTo>
                    <a:pt x="534" y="14748"/>
                    <a:pt x="542" y="14763"/>
                    <a:pt x="545" y="14777"/>
                  </a:cubicBezTo>
                  <a:cubicBezTo>
                    <a:pt x="596" y="14882"/>
                    <a:pt x="645" y="14989"/>
                    <a:pt x="703" y="15089"/>
                  </a:cubicBezTo>
                  <a:cubicBezTo>
                    <a:pt x="761" y="15200"/>
                    <a:pt x="818" y="15307"/>
                    <a:pt x="883" y="15412"/>
                  </a:cubicBezTo>
                  <a:cubicBezTo>
                    <a:pt x="988" y="15580"/>
                    <a:pt x="1099" y="15742"/>
                    <a:pt x="1214" y="15900"/>
                  </a:cubicBezTo>
                  <a:cubicBezTo>
                    <a:pt x="1354" y="16084"/>
                    <a:pt x="1504" y="16263"/>
                    <a:pt x="1663" y="16433"/>
                  </a:cubicBezTo>
                  <a:cubicBezTo>
                    <a:pt x="1744" y="16518"/>
                    <a:pt x="1824" y="16598"/>
                    <a:pt x="1909" y="16678"/>
                  </a:cubicBezTo>
                  <a:cubicBezTo>
                    <a:pt x="2155" y="16909"/>
                    <a:pt x="2418" y="17120"/>
                    <a:pt x="2697" y="17311"/>
                  </a:cubicBezTo>
                  <a:cubicBezTo>
                    <a:pt x="2707" y="17317"/>
                    <a:pt x="2717" y="17323"/>
                    <a:pt x="2726" y="17330"/>
                  </a:cubicBezTo>
                  <a:cubicBezTo>
                    <a:pt x="2826" y="17396"/>
                    <a:pt x="2923" y="17457"/>
                    <a:pt x="3027" y="17518"/>
                  </a:cubicBezTo>
                  <a:cubicBezTo>
                    <a:pt x="3127" y="17576"/>
                    <a:pt x="3229" y="17634"/>
                    <a:pt x="3334" y="17688"/>
                  </a:cubicBezTo>
                  <a:cubicBezTo>
                    <a:pt x="3438" y="17740"/>
                    <a:pt x="3545" y="17790"/>
                    <a:pt x="3652" y="17837"/>
                  </a:cubicBezTo>
                  <a:cubicBezTo>
                    <a:pt x="3752" y="17883"/>
                    <a:pt x="3856" y="17924"/>
                    <a:pt x="3959" y="17963"/>
                  </a:cubicBezTo>
                  <a:cubicBezTo>
                    <a:pt x="4203" y="18057"/>
                    <a:pt x="4453" y="18133"/>
                    <a:pt x="4708" y="18189"/>
                  </a:cubicBezTo>
                  <a:cubicBezTo>
                    <a:pt x="4807" y="18216"/>
                    <a:pt x="4912" y="18237"/>
                    <a:pt x="5016" y="18255"/>
                  </a:cubicBezTo>
                  <a:cubicBezTo>
                    <a:pt x="5135" y="18279"/>
                    <a:pt x="5254" y="18296"/>
                    <a:pt x="5376" y="18308"/>
                  </a:cubicBezTo>
                  <a:cubicBezTo>
                    <a:pt x="5495" y="18325"/>
                    <a:pt x="5614" y="18335"/>
                    <a:pt x="5738" y="18343"/>
                  </a:cubicBezTo>
                  <a:lnTo>
                    <a:pt x="5748" y="18343"/>
                  </a:lnTo>
                  <a:cubicBezTo>
                    <a:pt x="5867" y="18352"/>
                    <a:pt x="5991" y="18355"/>
                    <a:pt x="6113" y="18355"/>
                  </a:cubicBezTo>
                  <a:lnTo>
                    <a:pt x="177418" y="18355"/>
                  </a:lnTo>
                  <a:cubicBezTo>
                    <a:pt x="177419" y="18355"/>
                    <a:pt x="177420" y="18355"/>
                    <a:pt x="177421" y="18355"/>
                  </a:cubicBezTo>
                  <a:cubicBezTo>
                    <a:pt x="180476" y="18355"/>
                    <a:pt x="183063" y="16101"/>
                    <a:pt x="183483" y="13074"/>
                  </a:cubicBezTo>
                  <a:cubicBezTo>
                    <a:pt x="183520" y="12798"/>
                    <a:pt x="183539" y="12518"/>
                    <a:pt x="183539" y="12238"/>
                  </a:cubicBezTo>
                  <a:lnTo>
                    <a:pt x="1835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3363961" y="3084313"/>
              <a:ext cx="99753" cy="99786"/>
            </a:xfrm>
            <a:custGeom>
              <a:rect b="b" l="l" r="r" t="t"/>
              <a:pathLst>
                <a:path extrusionOk="0" h="6119" w="6117">
                  <a:moveTo>
                    <a:pt x="3059" y="0"/>
                  </a:moveTo>
                  <a:cubicBezTo>
                    <a:pt x="1370" y="0"/>
                    <a:pt x="0" y="1370"/>
                    <a:pt x="0" y="3059"/>
                  </a:cubicBezTo>
                  <a:cubicBezTo>
                    <a:pt x="0" y="4749"/>
                    <a:pt x="1370" y="6118"/>
                    <a:pt x="3059" y="6118"/>
                  </a:cubicBezTo>
                  <a:cubicBezTo>
                    <a:pt x="4747" y="6118"/>
                    <a:pt x="6117" y="4749"/>
                    <a:pt x="6117" y="3059"/>
                  </a:cubicBezTo>
                  <a:cubicBezTo>
                    <a:pt x="6117" y="1370"/>
                    <a:pt x="4747" y="0"/>
                    <a:pt x="30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3120490" y="3283851"/>
              <a:ext cx="586711" cy="78276"/>
            </a:xfrm>
            <a:custGeom>
              <a:rect b="b" l="l" r="r" t="t"/>
              <a:pathLst>
                <a:path extrusionOk="0" h="4800" w="35978">
                  <a:moveTo>
                    <a:pt x="334" y="1"/>
                  </a:moveTo>
                  <a:lnTo>
                    <a:pt x="1" y="4800"/>
                  </a:lnTo>
                  <a:lnTo>
                    <a:pt x="35978" y="4800"/>
                  </a:lnTo>
                  <a:lnTo>
                    <a:pt x="356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2017076" y="1388251"/>
              <a:ext cx="2793524" cy="1485466"/>
            </a:xfrm>
            <a:custGeom>
              <a:rect b="b" l="l" r="r" t="t"/>
              <a:pathLst>
                <a:path extrusionOk="0" h="91091" w="171303">
                  <a:moveTo>
                    <a:pt x="0" y="1"/>
                  </a:moveTo>
                  <a:lnTo>
                    <a:pt x="0" y="91090"/>
                  </a:lnTo>
                  <a:lnTo>
                    <a:pt x="171303" y="91090"/>
                  </a:lnTo>
                  <a:lnTo>
                    <a:pt x="171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3" name="Google Shape;233;p28"/>
          <p:cNvSpPr txBox="1"/>
          <p:nvPr>
            <p:ph type="title"/>
          </p:nvPr>
        </p:nvSpPr>
        <p:spPr>
          <a:xfrm>
            <a:off x="558725" y="378650"/>
            <a:ext cx="27333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APLICAÇÃO </a:t>
            </a:r>
            <a:r>
              <a:rPr lang="en">
                <a:solidFill>
                  <a:schemeClr val="accent1"/>
                </a:solidFill>
              </a:rPr>
              <a:t>DESKTOP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4" name="Google Shape;234;p28"/>
          <p:cNvSpPr txBox="1"/>
          <p:nvPr>
            <p:ph idx="1" type="body"/>
          </p:nvPr>
        </p:nvSpPr>
        <p:spPr>
          <a:xfrm>
            <a:off x="558725" y="1758200"/>
            <a:ext cx="3794100" cy="26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Por intermédio do JFrame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Com JButton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Interface gráfica prática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Layout Interativo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2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29611" l="42131" r="11018" t="14230"/>
          <a:stretch/>
        </p:blipFill>
        <p:spPr>
          <a:xfrm>
            <a:off x="5044494" y="1149973"/>
            <a:ext cx="2132102" cy="1842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8"/>
          <p:cNvPicPr preferRelativeResize="0"/>
          <p:nvPr/>
        </p:nvPicPr>
        <p:blipFill rotWithShape="1">
          <a:blip r:embed="rId5">
            <a:alphaModFix/>
          </a:blip>
          <a:srcRect b="21043" l="44823" r="18516" t="9732"/>
          <a:stretch/>
        </p:blipFill>
        <p:spPr>
          <a:xfrm>
            <a:off x="6942776" y="1087142"/>
            <a:ext cx="1194128" cy="18428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type="title"/>
          </p:nvPr>
        </p:nvSpPr>
        <p:spPr>
          <a:xfrm>
            <a:off x="558725" y="378650"/>
            <a:ext cx="27333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BENEFÍCIOS</a:t>
            </a:r>
            <a:endParaRPr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ESPERADOS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2" name="Google Shape;242;p29"/>
          <p:cNvSpPr txBox="1"/>
          <p:nvPr>
            <p:ph idx="1" type="body"/>
          </p:nvPr>
        </p:nvSpPr>
        <p:spPr>
          <a:xfrm>
            <a:off x="558725" y="1503050"/>
            <a:ext cx="3337500" cy="29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Avançado controle no cadastro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Maior agilidade na filtragem de perfis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Aparente melhoria em alcançar amparo financeiro</a:t>
            </a:r>
            <a:endParaRPr sz="17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Economia em arquivos físicos e gabinetes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29"/>
          <p:cNvPicPr preferRelativeResize="0"/>
          <p:nvPr/>
        </p:nvPicPr>
        <p:blipFill rotWithShape="1">
          <a:blip r:embed="rId3">
            <a:alphaModFix/>
          </a:blip>
          <a:srcRect b="13386" l="15700" r="15707" t="13386"/>
          <a:stretch/>
        </p:blipFill>
        <p:spPr>
          <a:xfrm>
            <a:off x="4884875" y="497088"/>
            <a:ext cx="3626224" cy="387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0"/>
          <p:cNvPicPr preferRelativeResize="0"/>
          <p:nvPr/>
        </p:nvPicPr>
        <p:blipFill rotWithShape="1">
          <a:blip r:embed="rId3">
            <a:alphaModFix/>
          </a:blip>
          <a:srcRect b="13329" l="0" r="4443" t="0"/>
          <a:stretch/>
        </p:blipFill>
        <p:spPr>
          <a:xfrm>
            <a:off x="4229075" y="685800"/>
            <a:ext cx="4914926" cy="44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0"/>
          <p:cNvSpPr txBox="1"/>
          <p:nvPr>
            <p:ph type="ctrTitle"/>
          </p:nvPr>
        </p:nvSpPr>
        <p:spPr>
          <a:xfrm>
            <a:off x="592425" y="779450"/>
            <a:ext cx="2691300" cy="7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1"/>
                </a:solidFill>
              </a:rPr>
              <a:t>Obrigado!</a:t>
            </a:r>
            <a:endParaRPr sz="4100">
              <a:solidFill>
                <a:schemeClr val="lt1"/>
              </a:solidFill>
            </a:endParaRPr>
          </a:p>
        </p:txBody>
      </p:sp>
      <p:sp>
        <p:nvSpPr>
          <p:cNvPr id="250" name="Google Shape;250;p30"/>
          <p:cNvSpPr txBox="1"/>
          <p:nvPr>
            <p:ph idx="1" type="subTitle"/>
          </p:nvPr>
        </p:nvSpPr>
        <p:spPr>
          <a:xfrm>
            <a:off x="562125" y="1313800"/>
            <a:ext cx="2691300" cy="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Alguma dúvida?</a:t>
            </a:r>
            <a:endParaRPr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0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0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" name="Google Shape;253;p30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254" name="Google Shape;254;p30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0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8" name="Google Shape;25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1575" y="2544975"/>
            <a:ext cx="992400" cy="992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59" name="Google Shape;259;p30"/>
          <p:cNvSpPr txBox="1"/>
          <p:nvPr/>
        </p:nvSpPr>
        <p:spPr>
          <a:xfrm>
            <a:off x="280125" y="1679554"/>
            <a:ext cx="33159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Projeto Integrador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Desenvolvimento de Sistemas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Módulo 1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ETE Porto Digital</a:t>
            </a:r>
            <a:endParaRPr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inal Project Proposal by Slidesgo">
  <a:themeElements>
    <a:clrScheme name="Simple Light">
      <a:dk1>
        <a:srgbClr val="000000"/>
      </a:dk1>
      <a:lt1>
        <a:srgbClr val="FFFFFF"/>
      </a:lt1>
      <a:dk2>
        <a:srgbClr val="FF725E"/>
      </a:dk2>
      <a:lt2>
        <a:srgbClr val="000000"/>
      </a:lt2>
      <a:accent1>
        <a:srgbClr val="FF725E"/>
      </a:accent1>
      <a:accent2>
        <a:srgbClr val="FF725E"/>
      </a:accent2>
      <a:accent3>
        <a:srgbClr val="F6B1A7"/>
      </a:accent3>
      <a:accent4>
        <a:srgbClr val="F6B1A7"/>
      </a:accent4>
      <a:accent5>
        <a:srgbClr val="FF725E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